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59" r:id="rId7"/>
    <p:sldId id="32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>
        <p:scale>
          <a:sx n="100" d="100"/>
          <a:sy n="100" d="100"/>
        </p:scale>
        <p:origin x="990" y="4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Logarithms</a:t>
            </a:r>
            <a:br>
              <a:rPr lang="en-US" dirty="0"/>
            </a:br>
            <a:r>
              <a:rPr lang="en-US" sz="2000" dirty="0"/>
              <a:t>Part 2 Applied Electronics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A6325F-1E32-4E3A-9E38-F8142B44A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3"/>
    </mc:Choice>
    <mc:Fallback>
      <p:transition spd="slow" advTm="4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1:  An amplifier is rated as having a 90dB gain. What power ratio does this represent?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</a:p>
              <a:p>
                <a:pPr lvl="2">
                  <a:lnSpc>
                    <a:spcPct val="150000"/>
                  </a:lnSpc>
                </a:pPr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4CAD9D9-B9CE-4F8C-A45C-9FE4F07BC7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74"/>
    </mc:Choice>
    <mc:Fallback>
      <p:transition spd="slow" advTm="65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92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2:  The manufacturer of a high-fidelity 100watt power amplifier claims that hum and noise in the amplifier is 90dB below full power output. How much hum and noise power does this represent?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h𝑢𝑚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𝑎𝑛𝑑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𝑟𝑒𝑓𝑒𝑟𝑛𝑐𝑒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h𝑢𝑚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𝑎𝑛𝑑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100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-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h𝑢𝑚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𝑎𝑛𝑑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h𝑢𝑚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𝑎𝑛𝑑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h𝑢𝑚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𝑛𝑜𝑖𝑠𝑒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</m:sup>
                    </m:sSup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h𝑢𝑚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𝑛𝑜𝑖𝑠𝑒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𝑂𝑅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100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𝑛𝑤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</a:p>
              <a:p>
                <a:pPr lvl="2">
                  <a:lnSpc>
                    <a:spcPct val="150000"/>
                  </a:lnSpc>
                </a:pPr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023" t="-5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902F35C-AC30-49B3-936A-3F3E7BFF55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37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932"/>
    </mc:Choice>
    <mc:Fallback>
      <p:transition spd="slow" advTm="11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77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3:  An amplifier has a input impedance of 600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a output impedance of 6000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The power out is 30w when 1.9v is applied across the input. A) what is the voltage gain of the amplifier? B) What is the input power?</a:t>
                </a:r>
                <a14:m>
                  <m:oMath xmlns:m="http://schemas.openxmlformats.org/officeDocument/2006/math">
                    <m:r>
                      <a:rPr lang="en-US" sz="18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&amp; C) What is the power gain of the amplifier in decibels? </a:t>
                </a: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What is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𝑉𝑜𝑢𝑡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𝑉𝑖𝑛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?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1.9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𝑃𝑜𝑢𝑡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</m:oMath>
                </a14:m>
                <a:endParaRPr lang="en-US" sz="18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𝑃𝑜𝑢𝑡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𝑣𝑜𝑢𝑡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𝑣𝑜𝑢𝑡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6000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30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𝑜𝑢𝑡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6000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𝑜𝑢𝑡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×6000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𝑣𝑜𝑢𝑡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×6000</m:t>
                        </m:r>
                      </m:e>
                    </m:rad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30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𝑤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×6000</m:t>
                            </m:r>
                          </m:e>
                        </m:rad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1.9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223.297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542" t="-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F473B60-2BC2-4A0F-B005-1BD469011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422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30"/>
    </mc:Choice>
    <mc:Fallback>
      <p:transition spd="slow" advTm="85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3:  An amplifier has a input impedance of 600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a output impedance of 6000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The power out is 30w when 1.9v is applied across the input. A) what is the voltage gain of the amplifier? B) What is the input power?</a:t>
                </a:r>
                <a14:m>
                  <m:oMath xmlns:m="http://schemas.openxmlformats.org/officeDocument/2006/math">
                    <m:r>
                      <a:rPr lang="en-US" sz="18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&amp; C) What is the power gain of the amplifier in decibels? </a:t>
                </a: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 startAt="2"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What is the input power?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𝑃𝑖𝑛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𝑣𝑖𝑛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1.9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600</m:t>
                        </m:r>
                      </m:den>
                    </m:f>
                  </m:oMath>
                </a14:m>
                <a:endParaRPr lang="en-US" sz="2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𝑃𝑖𝑛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=6.017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𝑚𝑤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buNone/>
                </a:pPr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559841-8F32-4C1A-9E5B-0352B7D901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543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06"/>
    </mc:Choice>
    <mc:Fallback>
      <p:transition spd="slow" advTm="31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3:  An amplifier has a input impedance of 600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a output impedance of 6000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The power out is 30w when 1.9v is applied across the input. A) what is the voltage gain of the amplifier? B) What is the input power?</a:t>
                </a:r>
                <a14:m>
                  <m:oMath xmlns:m="http://schemas.openxmlformats.org/officeDocument/2006/math">
                    <m:r>
                      <a:rPr lang="en-US" sz="1800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&amp; C) What is the power gain of the amplifier in decibels? </a:t>
                </a: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 startAt="3"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What is the power gain in decibels?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𝑑𝑏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𝑝𝑜𝑢𝑡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𝑝𝑖𝑛</m:t>
                        </m:r>
                      </m:den>
                    </m:f>
                  </m:oMath>
                </a14:m>
                <a:endParaRPr lang="en-US" sz="2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𝑑𝑏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6.017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𝑚𝑤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𝑑𝑏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36.978dB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4C92791-850A-4CAD-972C-65B23D4C65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2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637"/>
    </mc:Choice>
    <mc:Fallback>
      <p:transition spd="slow" advTm="63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70209</TotalTime>
  <Words>537</Words>
  <Application>Microsoft Office PowerPoint</Application>
  <PresentationFormat>Widescreen</PresentationFormat>
  <Paragraphs>48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Century Gothic</vt:lpstr>
      <vt:lpstr>Times New Roman</vt:lpstr>
      <vt:lpstr>Mesh</vt:lpstr>
      <vt:lpstr>Logarithms Part 2 Applied Electronics </vt:lpstr>
      <vt:lpstr>Logarithms Applied Electronics</vt:lpstr>
      <vt:lpstr>Logarithms Applied Electronics</vt:lpstr>
      <vt:lpstr>Logarithms Applied Electronics</vt:lpstr>
      <vt:lpstr>Logarithms Applied Electronics</vt:lpstr>
      <vt:lpstr>Logarithms Applied Electronics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569</cp:revision>
  <dcterms:created xsi:type="dcterms:W3CDTF">2019-08-29T21:54:18Z</dcterms:created>
  <dcterms:modified xsi:type="dcterms:W3CDTF">2020-09-29T22:02:51Z</dcterms:modified>
</cp:coreProperties>
</file>